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88" r:id="rId5"/>
    <p:sldId id="289" r:id="rId6"/>
    <p:sldId id="290" r:id="rId7"/>
    <p:sldId id="291" r:id="rId8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F6E"/>
    <a:srgbClr val="E95E09"/>
    <a:srgbClr val="CD6525"/>
    <a:srgbClr val="DFE8F0"/>
    <a:srgbClr val="294071"/>
    <a:srgbClr val="FFFF99"/>
    <a:srgbClr val="FFFF66"/>
    <a:srgbClr val="00FF00"/>
    <a:srgbClr val="102B40"/>
    <a:srgbClr val="BF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536" autoAdjust="0"/>
  </p:normalViewPr>
  <p:slideViewPr>
    <p:cSldViewPr>
      <p:cViewPr varScale="1">
        <p:scale>
          <a:sx n="77" d="100"/>
          <a:sy n="77" d="100"/>
        </p:scale>
        <p:origin x="509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04-10-2021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genesis.destatis.de/genesis/onlin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tatssa.gov.z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A48661-E66E-4C61-A624-07F0B1D3A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87" y="1219200"/>
            <a:ext cx="7499364" cy="48713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1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pl-PL" sz="1600" dirty="0">
                <a:solidFill>
                  <a:schemeClr val="bg1"/>
                </a:solidFill>
              </a:rPr>
              <a:t>Go to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Type “Producer Price Index” in the Search bar at the top right corner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hlinkClick r:id="rId3"/>
          </p:cNvPr>
          <p:cNvSpPr/>
          <p:nvPr/>
        </p:nvSpPr>
        <p:spPr>
          <a:xfrm>
            <a:off x="395926" y="1981200"/>
            <a:ext cx="2399661" cy="990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http://www.statssa.gov.za/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9424987" y="1685036"/>
            <a:ext cx="1752600" cy="3723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 flipV="1">
            <a:off x="2724569" y="1871218"/>
            <a:ext cx="6700418" cy="2163542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PPI data for South Africa</a:t>
            </a:r>
          </a:p>
        </p:txBody>
      </p: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079EBC-DC83-426B-AC08-3F60B69C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066800"/>
            <a:ext cx="8001000" cy="5399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2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“P0142.1 Producer Price Index (PPI)”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3786187" y="4800600"/>
            <a:ext cx="17526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>
            <a:off x="2185987" y="3364000"/>
            <a:ext cx="1600200" cy="15509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PPI data for South Africa</a:t>
            </a:r>
          </a:p>
        </p:txBody>
      </p:sp>
    </p:spTree>
    <p:extLst>
      <p:ext uri="{BB962C8B-B14F-4D97-AF65-F5344CB8AC3E}">
        <p14:creationId xmlns:p14="http://schemas.microsoft.com/office/powerpoint/2010/main" val="520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AAC0D1-690D-4775-AAA5-E249EB291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215887"/>
            <a:ext cx="8703013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3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Download the zip file titled “Excel- PPI New series from 2013(202108).zip”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Open the zip file that gets downloaded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9805987" y="5030512"/>
            <a:ext cx="1219200" cy="22728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>
            <a:off x="2262187" y="2667000"/>
            <a:ext cx="7543800" cy="2477156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PPI data for South Africa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BF696F17-4ADC-456F-AC23-F394C31200B5}"/>
              </a:ext>
            </a:extLst>
          </p:cNvPr>
          <p:cNvSpPr/>
          <p:nvPr/>
        </p:nvSpPr>
        <p:spPr>
          <a:xfrm>
            <a:off x="3405187" y="5829267"/>
            <a:ext cx="1524000" cy="4158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D669847-2869-43D7-9031-5C326B80EF8B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1669046" y="3886700"/>
            <a:ext cx="2498141" cy="1942567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70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BC599-9889-4459-B341-7C5A1A3FD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403" y="1371600"/>
            <a:ext cx="8819185" cy="4267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4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7244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Open the Excel file titled “Producer Price index 2012 to 2021”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The Excel file downloaded contains PPI data for “Final Manufactured Goods” reported MONTHLY from 2012 to the most recent month in 2021.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Column E contains the “Industry name” variable that can be used to find the data for the industry of interest.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6681787" y="2590800"/>
            <a:ext cx="1524000" cy="3124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8" idx="0"/>
          </p:cNvCxnSpPr>
          <p:nvPr/>
        </p:nvCxnSpPr>
        <p:spPr>
          <a:xfrm flipV="1">
            <a:off x="2719387" y="2590800"/>
            <a:ext cx="8191500" cy="1143000"/>
          </a:xfrm>
          <a:prstGeom prst="bentConnector4">
            <a:avLst>
              <a:gd name="adj1" fmla="val 40465"/>
              <a:gd name="adj2" fmla="val 12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PPI data for South Africa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D3693550-2927-4569-8425-6F348430ECE7}"/>
              </a:ext>
            </a:extLst>
          </p:cNvPr>
          <p:cNvSpPr/>
          <p:nvPr/>
        </p:nvSpPr>
        <p:spPr>
          <a:xfrm>
            <a:off x="9348787" y="2590800"/>
            <a:ext cx="3124199" cy="3124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0C94FF6-D631-4867-B26D-FAFCF1427480}"/>
              </a:ext>
            </a:extLst>
          </p:cNvPr>
          <p:cNvCxnSpPr>
            <a:cxnSpLocks/>
          </p:cNvCxnSpPr>
          <p:nvPr/>
        </p:nvCxnSpPr>
        <p:spPr>
          <a:xfrm flipV="1">
            <a:off x="2046489" y="4991100"/>
            <a:ext cx="4635298" cy="621196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406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5" ma:contentTypeDescription="Create a new document." ma:contentTypeScope="" ma:versionID="82c45070691879737e1fd283dbd2eb2b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fd461c5495a4caa2a1938801a05245db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8bcfcb-4344-44cf-9f08-daa529b9a53e">
      <UserInfo>
        <DisplayName>Rob Case</DisplayName>
        <AccountId>41</AccountId>
        <AccountType/>
      </UserInfo>
    </SharedWithUsers>
    <_Flow_SignoffStatus xmlns="b58ae008-966b-4bff-8a7d-37abbecab93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5D3BE2-17F3-4FF0-B802-9800F0336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D16745-280F-4488-A5DC-E85A7A6CFD7C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b58ae008-966b-4bff-8a7d-37abbecab933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ff8bcfcb-4344-44cf-9f08-daa529b9a5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499A6C-78A8-48F8-B36E-D12AF9AE43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13552</TotalTime>
  <Words>156</Words>
  <Application>Microsoft Office PowerPoint</Application>
  <PresentationFormat>Custom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Cambria</vt:lpstr>
      <vt:lpstr>Wingdings</vt:lpstr>
      <vt:lpstr>Wingdings 2</vt:lpstr>
      <vt:lpstr>Concourse</vt:lpstr>
      <vt:lpstr>Procedure to obtain PPI data for South Africa</vt:lpstr>
      <vt:lpstr>Procedure to obtain PPI data for South Africa</vt:lpstr>
      <vt:lpstr>Procedure to obtain PPI data for South Africa</vt:lpstr>
      <vt:lpstr>Procedure to obtain PPI data for South Africa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Conroy Fernandes</cp:lastModifiedBy>
  <cp:revision>501</cp:revision>
  <dcterms:created xsi:type="dcterms:W3CDTF">2015-03-30T07:09:58Z</dcterms:created>
  <dcterms:modified xsi:type="dcterms:W3CDTF">2021-10-04T16:49:46Z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